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1E1"/>
    <a:srgbClr val="006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95DD-3179-4A46-8876-CFB9F3A0380A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C179-70B7-4675-AD86-60927E8A5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641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95DD-3179-4A46-8876-CFB9F3A0380A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C179-70B7-4675-AD86-60927E8A5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09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95DD-3179-4A46-8876-CFB9F3A0380A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C179-70B7-4675-AD86-60927E8A5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50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95DD-3179-4A46-8876-CFB9F3A0380A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C179-70B7-4675-AD86-60927E8A5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5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95DD-3179-4A46-8876-CFB9F3A0380A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C179-70B7-4675-AD86-60927E8A5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2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95DD-3179-4A46-8876-CFB9F3A0380A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C179-70B7-4675-AD86-60927E8A5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76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95DD-3179-4A46-8876-CFB9F3A0380A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C179-70B7-4675-AD86-60927E8A5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02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95DD-3179-4A46-8876-CFB9F3A0380A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C179-70B7-4675-AD86-60927E8A5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29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95DD-3179-4A46-8876-CFB9F3A0380A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C179-70B7-4675-AD86-60927E8A5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23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95DD-3179-4A46-8876-CFB9F3A0380A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C179-70B7-4675-AD86-60927E8A5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62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95DD-3179-4A46-8876-CFB9F3A0380A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C179-70B7-4675-AD86-60927E8A5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21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D95DD-3179-4A46-8876-CFB9F3A0380A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EC179-70B7-4675-AD86-60927E8A5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96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54"/>
            <a:ext cx="12185783" cy="68536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99955" y="895940"/>
            <a:ext cx="573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</a:t>
            </a:r>
          </a:p>
          <a:p>
            <a:pPr algn="ctr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работы, учебы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403510"/>
              </p:ext>
            </p:extLst>
          </p:nvPr>
        </p:nvGraphicFramePr>
        <p:xfrm>
          <a:off x="682172" y="1881922"/>
          <a:ext cx="3680822" cy="10426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80822"/>
              </a:tblGrid>
              <a:tr h="37894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996"/>
                    </a:solidFill>
                  </a:tcPr>
                </a:tc>
              </a:tr>
              <a:tr h="663748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674819"/>
              </p:ext>
            </p:extLst>
          </p:nvPr>
        </p:nvGraphicFramePr>
        <p:xfrm>
          <a:off x="682172" y="3313414"/>
          <a:ext cx="3680822" cy="822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80822"/>
              </a:tblGrid>
              <a:tr h="2103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ИССЛЕДОВАНИЯ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996"/>
                    </a:solidFill>
                  </a:tcPr>
                </a:tc>
              </a:tr>
              <a:tr h="3576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</a:t>
                      </a:r>
                      <a:endParaRPr lang="ru-RU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745117"/>
              </p:ext>
            </p:extLst>
          </p:nvPr>
        </p:nvGraphicFramePr>
        <p:xfrm>
          <a:off x="682172" y="4181561"/>
          <a:ext cx="3680822" cy="7760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80822"/>
              </a:tblGrid>
              <a:tr h="26905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ИССЛЕДОВАНИЯ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996"/>
                    </a:solidFill>
                  </a:tcPr>
                </a:tc>
              </a:tr>
              <a:tr h="4712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701536"/>
              </p:ext>
            </p:extLst>
          </p:nvPr>
        </p:nvGraphicFramePr>
        <p:xfrm>
          <a:off x="682172" y="5257800"/>
          <a:ext cx="3680822" cy="12997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80822"/>
              </a:tblGrid>
              <a:tr h="35520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МЕТОДЫ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996"/>
                    </a:solidFill>
                  </a:tcPr>
                </a:tc>
              </a:tr>
              <a:tr h="9445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969254"/>
              </p:ext>
            </p:extLst>
          </p:nvPr>
        </p:nvGraphicFramePr>
        <p:xfrm>
          <a:off x="4666343" y="1881922"/>
          <a:ext cx="7151187" cy="10426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151187"/>
              </a:tblGrid>
              <a:tr h="37894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ОБСУЖДЕНИЯ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996"/>
                    </a:solidFill>
                  </a:tcPr>
                </a:tc>
              </a:tr>
              <a:tr h="663748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997716"/>
              </p:ext>
            </p:extLst>
          </p:nvPr>
        </p:nvGraphicFramePr>
        <p:xfrm>
          <a:off x="8776379" y="3313413"/>
          <a:ext cx="3039290" cy="16442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39290"/>
              </a:tblGrid>
              <a:tr h="3396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996"/>
                    </a:solidFill>
                  </a:tcPr>
                </a:tc>
              </a:tr>
              <a:tr h="1304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</a:t>
                      </a:r>
                      <a:endParaRPr lang="ru-RU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304780"/>
              </p:ext>
            </p:extLst>
          </p:nvPr>
        </p:nvGraphicFramePr>
        <p:xfrm>
          <a:off x="8776379" y="5257800"/>
          <a:ext cx="3039290" cy="129090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39290"/>
              </a:tblGrid>
              <a:tr h="35267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996"/>
                    </a:solidFill>
                  </a:tcPr>
                </a:tc>
              </a:tr>
              <a:tr h="9382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4666343" y="3313414"/>
            <a:ext cx="3807097" cy="3244140"/>
          </a:xfrm>
          <a:prstGeom prst="rect">
            <a:avLst/>
          </a:prstGeom>
          <a:solidFill>
            <a:srgbClr val="E1E1E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ГРАФИКОВ, ТАБЛИЦ, ДИАГРАМ, РИСУНКОВ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4219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35</Words>
  <Application>Microsoft Office PowerPoint</Application>
  <PresentationFormat>Широкоэкранный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Apolon</dc:creator>
  <cp:lastModifiedBy>Apolon</cp:lastModifiedBy>
  <cp:revision>2</cp:revision>
  <dcterms:created xsi:type="dcterms:W3CDTF">2023-02-20T08:22:33Z</dcterms:created>
  <dcterms:modified xsi:type="dcterms:W3CDTF">2023-02-20T08:49:15Z</dcterms:modified>
</cp:coreProperties>
</file>